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7" r:id="rId5"/>
    <p:sldId id="260" r:id="rId6"/>
    <p:sldId id="258" r:id="rId7"/>
    <p:sldId id="262" r:id="rId8"/>
    <p:sldId id="265" r:id="rId9"/>
    <p:sldId id="266" r:id="rId10"/>
  </p:sldIdLst>
  <p:sldSz cx="9144000" cy="6858000" type="screen4x3"/>
  <p:notesSz cx="6662738" cy="9906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76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773488" y="1"/>
            <a:ext cx="288766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1151E-31ED-4463-9419-60B114F79AED}" type="datetimeFigureOut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09114"/>
            <a:ext cx="28876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773488" y="9409114"/>
            <a:ext cx="288766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B1ECB-EAB6-4605-9131-333DA60247C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718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774010" y="1"/>
            <a:ext cx="288718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C9DADD-09DF-49B6-9E5F-BA6369AF1090}" type="datetimeFigureOut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742950"/>
            <a:ext cx="4953000" cy="3716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66275" y="4705351"/>
            <a:ext cx="533019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08982"/>
            <a:ext cx="288718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774010" y="9408982"/>
            <a:ext cx="288718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7523F-CF8A-4FA2-AA06-A82D2946B2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33B3C-2B60-475B-8EBC-4ECA3B20BC2C}" type="datetime1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作品名稱：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10FF-C354-4B80-96BA-EA750381F9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32DE8-AAB2-4AF4-9748-48F21E4C8EE4}" type="datetime1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作品名稱：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10FF-C354-4B80-96BA-EA750381F9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2FB3-4AA5-4230-BF65-50D801A50BB1}" type="datetime1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作品名稱：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10FF-C354-4B80-96BA-EA750381F9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269-A449-49CD-B5FB-1126A46B8CB4}" type="datetime1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作品名稱：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10FF-C354-4B80-96BA-EA750381F9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6267B-B0DB-40F4-AF2B-B34DADC7A4D1}" type="datetime1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作品名稱：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10FF-C354-4B80-96BA-EA750381F9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49C8-A0B8-4194-B03C-629794E7B99B}" type="datetime1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作品名稱：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10FF-C354-4B80-96BA-EA750381F9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31408-EA10-4584-9140-8C67D9D16F17}" type="datetime1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作品名稱：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10FF-C354-4B80-96BA-EA750381F9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90FA6-C686-4FF8-814A-9854DF6AA3C8}" type="datetime1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作品名稱：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10FF-C354-4B80-96BA-EA750381F9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36E18-E74B-4B98-B15C-AF965659CDF0}" type="datetime1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作品名稱：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10FF-C354-4B80-96BA-EA750381F9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00B1-A40C-4115-AA86-E65F0C3D2258}" type="datetime1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作品名稱：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10FF-C354-4B80-96BA-EA750381F9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A039-121E-4F6A-8A26-8B2FF13006C0}" type="datetime1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作品名稱：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B10FF-C354-4B80-96BA-EA750381F9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13394-C659-4336-8A39-D804EBC6CA8D}" type="datetime1">
              <a:rPr lang="zh-TW" altLang="en-US" smtClean="0"/>
              <a:pPr/>
              <a:t>2018/3/1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/>
              <a:t>作品名稱：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B10FF-C354-4B80-96BA-EA750381F9D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第</a:t>
            </a:r>
            <a:r>
              <a:rPr lang="en-US" b="1" dirty="0"/>
              <a:t>5</a:t>
            </a:r>
            <a:r>
              <a:rPr lang="zh-TW" altLang="en-US" b="1" dirty="0"/>
              <a:t>屆包裝達人設計競賽</a:t>
            </a:r>
            <a:br>
              <a:rPr lang="zh-TW" altLang="en-US" dirty="0"/>
            </a:br>
            <a:r>
              <a:rPr lang="zh-TW" altLang="en-US" dirty="0"/>
              <a:t>參賽作品說明</a:t>
            </a:r>
            <a:br>
              <a:rPr lang="zh-TW" altLang="en-US" b="1" dirty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5852" y="2500306"/>
            <a:ext cx="6400800" cy="292895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zh-TW" altLang="en-US" dirty="0"/>
              <a:t>競賽主題：農特產品包裝</a:t>
            </a:r>
            <a:endParaRPr lang="en-US" altLang="zh-TW" dirty="0"/>
          </a:p>
          <a:p>
            <a:pPr algn="l"/>
            <a:endParaRPr lang="en-US" altLang="zh-TW" dirty="0"/>
          </a:p>
          <a:p>
            <a:pPr algn="l"/>
            <a:r>
              <a:rPr lang="zh-TW" altLang="en-US" dirty="0"/>
              <a:t>作品名稱：</a:t>
            </a:r>
            <a:endParaRPr lang="en-US" altLang="zh-TW" dirty="0"/>
          </a:p>
          <a:p>
            <a:pPr algn="l"/>
            <a:endParaRPr lang="en-US" altLang="zh-TW" dirty="0"/>
          </a:p>
          <a:p>
            <a:pPr algn="l"/>
            <a:r>
              <a:rPr lang="zh-TW" altLang="en-US" dirty="0"/>
              <a:t>姓名：</a:t>
            </a:r>
            <a:endParaRPr lang="en-US" altLang="zh-TW" dirty="0"/>
          </a:p>
          <a:p>
            <a:pPr algn="l"/>
            <a:endParaRPr lang="en-US" altLang="zh-TW" dirty="0"/>
          </a:p>
          <a:p>
            <a:pPr algn="l"/>
            <a:r>
              <a:rPr lang="zh-TW" altLang="en-US" dirty="0"/>
              <a:t>學校</a:t>
            </a:r>
            <a:r>
              <a:rPr lang="en-US" altLang="zh-TW" dirty="0"/>
              <a:t>/</a:t>
            </a:r>
            <a:r>
              <a:rPr lang="zh-TW" altLang="en-US" dirty="0"/>
              <a:t>廠商名稱：</a:t>
            </a:r>
          </a:p>
        </p:txBody>
      </p:sp>
      <p:sp>
        <p:nvSpPr>
          <p:cNvPr id="5" name="矩形 4"/>
          <p:cNvSpPr/>
          <p:nvPr/>
        </p:nvSpPr>
        <p:spPr>
          <a:xfrm>
            <a:off x="0" y="0"/>
            <a:ext cx="16866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/>
              <a:t>初賽報名文件</a:t>
            </a:r>
            <a:r>
              <a:rPr lang="en-US" b="1" dirty="0"/>
              <a:t>2</a:t>
            </a:r>
            <a:endParaRPr lang="zh-TW" alt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2800" b="1" dirty="0"/>
              <a:t>第</a:t>
            </a:r>
            <a:r>
              <a:rPr lang="en-US" sz="2800" b="1" dirty="0"/>
              <a:t>5</a:t>
            </a:r>
            <a:r>
              <a:rPr lang="zh-TW" altLang="en-US" sz="2800" b="1" dirty="0"/>
              <a:t>屆包裝達人設計競賽</a:t>
            </a:r>
            <a:br>
              <a:rPr lang="zh-TW" altLang="en-US" sz="2800" dirty="0"/>
            </a:br>
            <a:r>
              <a:rPr lang="zh-TW" altLang="en-US" sz="2800" dirty="0"/>
              <a:t>參賽作品說明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840303"/>
          </a:xfrm>
        </p:spPr>
        <p:txBody>
          <a:bodyPr>
            <a:normAutofit/>
          </a:bodyPr>
          <a:lstStyle/>
          <a:p>
            <a:r>
              <a:rPr lang="zh-TW" altLang="en-US" sz="2000" dirty="0">
                <a:solidFill>
                  <a:srgbClr val="FF0000"/>
                </a:solidFill>
              </a:rPr>
              <a:t>敬請配合事項：</a:t>
            </a:r>
            <a:endParaRPr lang="en-US" altLang="zh-TW" sz="20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solidFill>
                  <a:srgbClr val="FF0000"/>
                </a:solidFill>
              </a:rPr>
              <a:t>以下內容將提供評選委員參考，故不得出現參賽者之姓名、單位、國籍或任何可能影響評審公平性之文字、符號或記號等識別資料。</a:t>
            </a:r>
            <a:endParaRPr lang="en-US" altLang="zh-TW" sz="20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solidFill>
                  <a:srgbClr val="FF0000"/>
                </a:solidFill>
              </a:rPr>
              <a:t>本表格完成後，請寄回印研中心</a:t>
            </a:r>
            <a:r>
              <a:rPr lang="en-US" sz="2000" dirty="0">
                <a:solidFill>
                  <a:srgbClr val="FF0000"/>
                </a:solidFill>
              </a:rPr>
              <a:t>pack-de@ptri.org.tw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solidFill>
                  <a:srgbClr val="FF0000"/>
                </a:solidFill>
              </a:rPr>
              <a:t>本文件檔案不得超過</a:t>
            </a:r>
            <a:r>
              <a:rPr lang="en-US" altLang="zh-TW" sz="2000" dirty="0">
                <a:solidFill>
                  <a:srgbClr val="FF0000"/>
                </a:solidFill>
              </a:rPr>
              <a:t>10MB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solidFill>
                  <a:srgbClr val="FF0000"/>
                </a:solidFill>
              </a:rPr>
              <a:t>繳交時，檔名為「包裝達人文件</a:t>
            </a:r>
            <a:r>
              <a:rPr lang="en-US" altLang="zh-TW" sz="2000" dirty="0">
                <a:solidFill>
                  <a:srgbClr val="FF0000"/>
                </a:solidFill>
              </a:rPr>
              <a:t>2_</a:t>
            </a:r>
            <a:r>
              <a:rPr lang="zh-TW" altLang="en-US" sz="2000" dirty="0">
                <a:solidFill>
                  <a:srgbClr val="FF0000"/>
                </a:solidFill>
              </a:rPr>
              <a:t>參賽者姓名 」或「包裝達人文件</a:t>
            </a:r>
            <a:r>
              <a:rPr lang="en-US" altLang="zh-TW" sz="2000" dirty="0">
                <a:solidFill>
                  <a:srgbClr val="FF0000"/>
                </a:solidFill>
              </a:rPr>
              <a:t>2 _</a:t>
            </a:r>
            <a:r>
              <a:rPr lang="zh-TW" altLang="en-US" sz="2000" dirty="0">
                <a:solidFill>
                  <a:srgbClr val="FF0000"/>
                </a:solidFill>
              </a:rPr>
              <a:t>廠商名稱」</a:t>
            </a:r>
          </a:p>
          <a:p>
            <a:pPr>
              <a:buNone/>
            </a:pPr>
            <a:endParaRPr lang="en-US" altLang="zh-TW" sz="2000" dirty="0"/>
          </a:p>
          <a:p>
            <a:endParaRPr lang="en-US" altLang="zh-TW" sz="2000" dirty="0"/>
          </a:p>
          <a:p>
            <a:pPr>
              <a:buNone/>
            </a:pPr>
            <a:endParaRPr lang="en-US" altLang="zh-TW" sz="2000" dirty="0"/>
          </a:p>
          <a:p>
            <a:endParaRPr lang="en-US" altLang="zh-TW" sz="2000" dirty="0"/>
          </a:p>
          <a:p>
            <a:endParaRPr lang="en-US" altLang="zh-TW" sz="2000" dirty="0"/>
          </a:p>
          <a:p>
            <a:endParaRPr lang="en-US" altLang="zh-TW" sz="2000" dirty="0"/>
          </a:p>
          <a:p>
            <a:endParaRPr lang="en-US" altLang="zh-TW" sz="2000" dirty="0"/>
          </a:p>
          <a:p>
            <a:endParaRPr lang="en-US" altLang="zh-TW" sz="2000" dirty="0"/>
          </a:p>
          <a:p>
            <a:endParaRPr lang="en-US" altLang="zh-TW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/>
              <a:t>第</a:t>
            </a:r>
            <a:r>
              <a:rPr lang="en-US" sz="2800" b="1" dirty="0"/>
              <a:t>5</a:t>
            </a:r>
            <a:r>
              <a:rPr lang="zh-TW" altLang="en-US" sz="2800" b="1" dirty="0"/>
              <a:t>屆包裝達人設計競賽</a:t>
            </a:r>
            <a:br>
              <a:rPr lang="zh-TW" altLang="en-US" sz="2800" dirty="0"/>
            </a:br>
            <a:r>
              <a:rPr lang="zh-TW" altLang="en-US" sz="2800" dirty="0"/>
              <a:t>參賽作品說明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000" dirty="0"/>
              <a:t>作品名稱：</a:t>
            </a:r>
            <a:endParaRPr lang="en-US" altLang="zh-TW" sz="2000" dirty="0"/>
          </a:p>
          <a:p>
            <a:endParaRPr lang="en-US" altLang="zh-TW" sz="2000" dirty="0"/>
          </a:p>
          <a:p>
            <a:r>
              <a:rPr lang="zh-TW" altLang="en-US" sz="2000" dirty="0"/>
              <a:t>完成尺寸</a:t>
            </a:r>
            <a:r>
              <a:rPr lang="en-US" sz="2000" dirty="0"/>
              <a:t>(</a:t>
            </a:r>
            <a:r>
              <a:rPr lang="zh-TW" altLang="en-US" sz="2000" dirty="0"/>
              <a:t>內外包裝之長寬高</a:t>
            </a:r>
            <a:r>
              <a:rPr lang="en-US" sz="2000" dirty="0"/>
              <a:t>)</a:t>
            </a:r>
            <a:r>
              <a:rPr lang="zh-TW" altLang="en-US" sz="2000" dirty="0"/>
              <a:t>：</a:t>
            </a:r>
            <a:endParaRPr lang="en-US" altLang="zh-TW" sz="2000" dirty="0"/>
          </a:p>
          <a:p>
            <a:endParaRPr lang="en-US" altLang="zh-TW" sz="2000" dirty="0"/>
          </a:p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dirty="0"/>
              <a:t>1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4214810" y="6072206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/>
              <a:t>作品名稱：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/>
              <a:t>第</a:t>
            </a:r>
            <a:r>
              <a:rPr lang="en-US" sz="2800" b="1" dirty="0"/>
              <a:t>5</a:t>
            </a:r>
            <a:r>
              <a:rPr lang="zh-TW" altLang="en-US" sz="2800" b="1" dirty="0"/>
              <a:t>屆包裝達人設計競賽</a:t>
            </a:r>
            <a:br>
              <a:rPr lang="zh-TW" altLang="en-US" sz="2800" dirty="0"/>
            </a:br>
            <a:r>
              <a:rPr lang="zh-TW" altLang="en-US" sz="2800" dirty="0"/>
              <a:t>參賽作品說明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000" dirty="0"/>
              <a:t>包裝特色說明：</a:t>
            </a:r>
            <a:endParaRPr lang="en-US" altLang="zh-TW" sz="2000" dirty="0"/>
          </a:p>
          <a:p>
            <a:endParaRPr lang="en-US" altLang="zh-TW" sz="2000" dirty="0"/>
          </a:p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dirty="0"/>
              <a:t>2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4214810" y="6072206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/>
              <a:t>作品名稱：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/>
              <a:t>第</a:t>
            </a:r>
            <a:r>
              <a:rPr lang="en-US" sz="2800" b="1" dirty="0"/>
              <a:t>5</a:t>
            </a:r>
            <a:r>
              <a:rPr lang="zh-TW" altLang="en-US" sz="2800" b="1" dirty="0"/>
              <a:t>屆包裝達人設計競賽</a:t>
            </a:r>
            <a:br>
              <a:rPr lang="zh-TW" altLang="en-US" sz="2800" dirty="0"/>
            </a:br>
            <a:r>
              <a:rPr lang="zh-TW" altLang="en-US" sz="2800" dirty="0"/>
              <a:t>參賽作品說明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000" dirty="0"/>
              <a:t>包裝設計理念概述：</a:t>
            </a:r>
          </a:p>
          <a:p>
            <a:endParaRPr lang="en-US" altLang="zh-TW" sz="2000" dirty="0"/>
          </a:p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dirty="0"/>
              <a:t>3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4214810" y="6072206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/>
              <a:t>作品名稱：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2800" b="1" dirty="0"/>
              <a:t>第</a:t>
            </a:r>
            <a:r>
              <a:rPr lang="en-US" sz="2800" b="1" dirty="0"/>
              <a:t>5</a:t>
            </a:r>
            <a:r>
              <a:rPr lang="zh-TW" altLang="en-US" sz="2800" b="1" dirty="0"/>
              <a:t>屆包裝達人設計競賽</a:t>
            </a:r>
            <a:br>
              <a:rPr lang="zh-TW" altLang="en-US" sz="2800" dirty="0"/>
            </a:br>
            <a:r>
              <a:rPr lang="zh-TW" altLang="en-US" sz="2800" dirty="0"/>
              <a:t>參賽作品說明</a:t>
            </a:r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/>
          <a:lstStyle/>
          <a:p>
            <a:r>
              <a:rPr lang="zh-TW" altLang="en-US" sz="2000" dirty="0"/>
              <a:t>繳交彩色作品立體示意圖</a:t>
            </a:r>
            <a:r>
              <a:rPr lang="zh-TW" altLang="en-US" sz="2000" dirty="0">
                <a:solidFill>
                  <a:srgbClr val="FF0000"/>
                </a:solidFill>
              </a:rPr>
              <a:t>三至十張</a:t>
            </a:r>
            <a:r>
              <a:rPr lang="en-US" sz="2000" dirty="0"/>
              <a:t>(</a:t>
            </a:r>
            <a:r>
              <a:rPr lang="zh-TW" altLang="en-US" sz="2000" dirty="0"/>
              <a:t>可電腦繪圖、手繪拍照、實體作品拍照等方式呈現</a:t>
            </a:r>
            <a:r>
              <a:rPr lang="en-US" sz="2000" dirty="0"/>
              <a:t>)</a:t>
            </a:r>
            <a:r>
              <a:rPr lang="zh-TW" altLang="en-US" sz="2000" dirty="0"/>
              <a:t>。</a:t>
            </a:r>
          </a:p>
          <a:p>
            <a:pPr lvl="0"/>
            <a:r>
              <a:rPr lang="zh-TW" altLang="en-US" sz="2000" dirty="0">
                <a:solidFill>
                  <a:srgbClr val="FF0000"/>
                </a:solidFill>
              </a:rPr>
              <a:t>解析度：</a:t>
            </a:r>
            <a:r>
              <a:rPr lang="en-US" sz="2000" dirty="0">
                <a:solidFill>
                  <a:srgbClr val="FF0000"/>
                </a:solidFill>
              </a:rPr>
              <a:t>72 dpi</a:t>
            </a:r>
            <a:r>
              <a:rPr lang="zh-TW" altLang="en-US" sz="2000" dirty="0">
                <a:solidFill>
                  <a:srgbClr val="FF0000"/>
                </a:solidFill>
              </a:rPr>
              <a:t>、</a:t>
            </a:r>
            <a:r>
              <a:rPr lang="en-US" sz="2000" dirty="0">
                <a:solidFill>
                  <a:srgbClr val="FF0000"/>
                </a:solidFill>
              </a:rPr>
              <a:t>RGB</a:t>
            </a:r>
            <a:endParaRPr lang="zh-TW" altLang="en-US" sz="2000" dirty="0">
              <a:solidFill>
                <a:srgbClr val="FF0000"/>
              </a:solidFill>
            </a:endParaRPr>
          </a:p>
          <a:p>
            <a:pPr lvl="0"/>
            <a:r>
              <a:rPr lang="zh-TW" altLang="en-US" sz="2000" dirty="0">
                <a:solidFill>
                  <a:srgbClr val="FF0000"/>
                </a:solidFill>
              </a:rPr>
              <a:t>整個參賽說明檔案大小：</a:t>
            </a:r>
            <a:r>
              <a:rPr lang="en-US" sz="2000" dirty="0">
                <a:solidFill>
                  <a:srgbClr val="FF0000"/>
                </a:solidFill>
              </a:rPr>
              <a:t>2MB </a:t>
            </a:r>
            <a:r>
              <a:rPr lang="zh-TW" altLang="en-US" sz="2000" dirty="0">
                <a:solidFill>
                  <a:srgbClr val="FF0000"/>
                </a:solidFill>
              </a:rPr>
              <a:t>以下</a:t>
            </a:r>
          </a:p>
          <a:p>
            <a:endParaRPr lang="en-US" altLang="zh-TW" sz="2000" dirty="0"/>
          </a:p>
          <a:p>
            <a:pPr>
              <a:buNone/>
            </a:pPr>
            <a:endParaRPr lang="zh-TW" altLang="en-US" sz="2000" dirty="0"/>
          </a:p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dirty="0"/>
              <a:t>4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4214810" y="6072206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/>
              <a:t>作品名稱：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rgbClr val="FF0000"/>
                </a:solidFill>
              </a:rPr>
              <a:t>包裝設計示意圖</a:t>
            </a:r>
            <a:r>
              <a:rPr lang="en-US" altLang="zh-TW" dirty="0">
                <a:solidFill>
                  <a:srgbClr val="FF0000"/>
                </a:solidFill>
              </a:rPr>
              <a:t>1</a:t>
            </a:r>
            <a:r>
              <a:rPr lang="zh-TW" altLang="en-US" dirty="0">
                <a:solidFill>
                  <a:srgbClr val="FF0000"/>
                </a:solidFill>
              </a:rPr>
              <a:t>，請刪除此提示並貼上</a:t>
            </a:r>
            <a:endParaRPr lang="en-US" altLang="zh-TW" dirty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zh-TW" altLang="en-US" dirty="0">
                <a:solidFill>
                  <a:srgbClr val="FF0000"/>
                </a:solidFill>
              </a:rPr>
              <a:t>   </a:t>
            </a:r>
            <a:r>
              <a:rPr lang="en-US" altLang="zh-TW" dirty="0">
                <a:solidFill>
                  <a:srgbClr val="FF0000"/>
                </a:solidFill>
              </a:rPr>
              <a:t>(</a:t>
            </a:r>
            <a:r>
              <a:rPr lang="zh-TW" altLang="en-US" dirty="0">
                <a:solidFill>
                  <a:srgbClr val="FF0000"/>
                </a:solidFill>
              </a:rPr>
              <a:t>解析度：</a:t>
            </a:r>
            <a:r>
              <a:rPr lang="en-US" dirty="0">
                <a:solidFill>
                  <a:srgbClr val="FF0000"/>
                </a:solidFill>
              </a:rPr>
              <a:t>72 dpi</a:t>
            </a:r>
            <a:r>
              <a:rPr lang="zh-TW" altLang="en-US" dirty="0">
                <a:solidFill>
                  <a:srgbClr val="FF0000"/>
                </a:solidFill>
              </a:rPr>
              <a:t>、</a:t>
            </a:r>
            <a:r>
              <a:rPr lang="en-US" dirty="0">
                <a:solidFill>
                  <a:srgbClr val="FF0000"/>
                </a:solidFill>
              </a:rPr>
              <a:t>RGB</a:t>
            </a:r>
            <a:r>
              <a:rPr lang="en-US" altLang="zh-TW" dirty="0">
                <a:solidFill>
                  <a:srgbClr val="FF0000"/>
                </a:solidFill>
              </a:rPr>
              <a:t>)</a:t>
            </a:r>
            <a:r>
              <a:rPr lang="zh-TW" altLang="en-US" dirty="0">
                <a:solidFill>
                  <a:srgbClr val="FF0000"/>
                </a:solidFill>
              </a:rPr>
              <a:t>。</a:t>
            </a:r>
            <a:endParaRPr lang="en-US" altLang="zh-TW" dirty="0">
              <a:solidFill>
                <a:srgbClr val="FF0000"/>
              </a:solidFill>
            </a:endParaRPr>
          </a:p>
          <a:p>
            <a:pPr>
              <a:buNone/>
            </a:pP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dirty="0"/>
              <a:t>5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rgbClr val="FF0000"/>
                </a:solidFill>
              </a:rPr>
              <a:t>包裝設計示意圖</a:t>
            </a:r>
            <a:r>
              <a:rPr lang="en-US" altLang="zh-TW" dirty="0">
                <a:solidFill>
                  <a:srgbClr val="FF0000"/>
                </a:solidFill>
              </a:rPr>
              <a:t>2</a:t>
            </a:r>
            <a:r>
              <a:rPr lang="zh-TW" altLang="en-US" dirty="0">
                <a:solidFill>
                  <a:srgbClr val="FF0000"/>
                </a:solidFill>
              </a:rPr>
              <a:t>，請刪除此提示並貼上</a:t>
            </a:r>
            <a:endParaRPr lang="en-US" altLang="zh-TW" dirty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zh-TW" altLang="en-US" dirty="0">
                <a:solidFill>
                  <a:srgbClr val="FF0000"/>
                </a:solidFill>
              </a:rPr>
              <a:t>   </a:t>
            </a:r>
            <a:r>
              <a:rPr lang="en-US" altLang="zh-TW" dirty="0">
                <a:solidFill>
                  <a:srgbClr val="FF0000"/>
                </a:solidFill>
              </a:rPr>
              <a:t>(</a:t>
            </a:r>
            <a:r>
              <a:rPr lang="zh-TW" altLang="en-US" dirty="0">
                <a:solidFill>
                  <a:srgbClr val="FF0000"/>
                </a:solidFill>
              </a:rPr>
              <a:t>解析度：</a:t>
            </a:r>
            <a:r>
              <a:rPr lang="en-US" dirty="0">
                <a:solidFill>
                  <a:srgbClr val="FF0000"/>
                </a:solidFill>
              </a:rPr>
              <a:t>72 dpi</a:t>
            </a:r>
            <a:r>
              <a:rPr lang="zh-TW" altLang="en-US" dirty="0">
                <a:solidFill>
                  <a:srgbClr val="FF0000"/>
                </a:solidFill>
              </a:rPr>
              <a:t>、</a:t>
            </a:r>
            <a:r>
              <a:rPr lang="en-US" dirty="0">
                <a:solidFill>
                  <a:srgbClr val="FF0000"/>
                </a:solidFill>
              </a:rPr>
              <a:t>RGB</a:t>
            </a:r>
            <a:r>
              <a:rPr lang="en-US" altLang="zh-TW" dirty="0">
                <a:solidFill>
                  <a:srgbClr val="FF0000"/>
                </a:solidFill>
              </a:rPr>
              <a:t>)</a:t>
            </a:r>
            <a:r>
              <a:rPr lang="zh-TW" altLang="en-US" dirty="0">
                <a:solidFill>
                  <a:srgbClr val="FF0000"/>
                </a:solidFill>
              </a:rPr>
              <a:t>。</a:t>
            </a:r>
            <a:endParaRPr lang="en-US" altLang="zh-TW" dirty="0">
              <a:solidFill>
                <a:srgbClr val="FF0000"/>
              </a:solidFill>
            </a:endParaRPr>
          </a:p>
          <a:p>
            <a:pPr>
              <a:buNone/>
            </a:pP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dirty="0"/>
              <a:t>6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rgbClr val="FF0000"/>
                </a:solidFill>
              </a:rPr>
              <a:t>包裝設計示意圖</a:t>
            </a:r>
            <a:r>
              <a:rPr lang="en-US" altLang="zh-TW" dirty="0">
                <a:solidFill>
                  <a:srgbClr val="FF0000"/>
                </a:solidFill>
              </a:rPr>
              <a:t>3</a:t>
            </a:r>
            <a:r>
              <a:rPr lang="zh-TW" altLang="en-US" dirty="0">
                <a:solidFill>
                  <a:srgbClr val="FF0000"/>
                </a:solidFill>
              </a:rPr>
              <a:t>，請刪除此提示並貼上</a:t>
            </a:r>
            <a:endParaRPr lang="en-US" altLang="zh-TW" dirty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zh-TW" altLang="en-US" dirty="0">
                <a:solidFill>
                  <a:srgbClr val="FF0000"/>
                </a:solidFill>
              </a:rPr>
              <a:t>  </a:t>
            </a:r>
            <a:r>
              <a:rPr lang="en-US" altLang="zh-TW" dirty="0">
                <a:solidFill>
                  <a:srgbClr val="FF0000"/>
                </a:solidFill>
              </a:rPr>
              <a:t>(</a:t>
            </a:r>
            <a:r>
              <a:rPr lang="zh-TW" altLang="en-US" dirty="0">
                <a:solidFill>
                  <a:srgbClr val="FF0000"/>
                </a:solidFill>
              </a:rPr>
              <a:t>解析度：</a:t>
            </a:r>
            <a:r>
              <a:rPr lang="en-US" dirty="0">
                <a:solidFill>
                  <a:srgbClr val="FF0000"/>
                </a:solidFill>
              </a:rPr>
              <a:t>72 dpi</a:t>
            </a:r>
            <a:r>
              <a:rPr lang="zh-TW" altLang="en-US" dirty="0">
                <a:solidFill>
                  <a:srgbClr val="FF0000"/>
                </a:solidFill>
              </a:rPr>
              <a:t>、</a:t>
            </a:r>
            <a:r>
              <a:rPr lang="en-US" dirty="0">
                <a:solidFill>
                  <a:srgbClr val="FF0000"/>
                </a:solidFill>
              </a:rPr>
              <a:t>RGB</a:t>
            </a:r>
            <a:r>
              <a:rPr lang="en-US" altLang="zh-TW" dirty="0">
                <a:solidFill>
                  <a:srgbClr val="FF0000"/>
                </a:solidFill>
              </a:rPr>
              <a:t>)</a:t>
            </a:r>
            <a:r>
              <a:rPr lang="zh-TW" altLang="en-US" dirty="0">
                <a:solidFill>
                  <a:srgbClr val="FF0000"/>
                </a:solidFill>
              </a:rPr>
              <a:t>。</a:t>
            </a:r>
            <a:endParaRPr lang="en-US" altLang="zh-TW" dirty="0">
              <a:solidFill>
                <a:srgbClr val="FF0000"/>
              </a:solidFill>
            </a:endParaRPr>
          </a:p>
          <a:p>
            <a:pPr lvl="0"/>
            <a:r>
              <a:rPr lang="zh-TW" altLang="en-US" dirty="0">
                <a:solidFill>
                  <a:srgbClr val="FF0000"/>
                </a:solidFill>
              </a:rPr>
              <a:t>若有超過三張示意圖，請自行新增投影片，並滿版貼上。</a:t>
            </a:r>
            <a:endParaRPr lang="en-US" altLang="zh-TW" dirty="0">
              <a:solidFill>
                <a:srgbClr val="FF0000"/>
              </a:solidFill>
            </a:endParaRPr>
          </a:p>
          <a:p>
            <a:pPr>
              <a:buNone/>
            </a:pP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dirty="0"/>
              <a:t>7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326</Words>
  <Application>Microsoft Office PowerPoint</Application>
  <PresentationFormat>如螢幕大小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3" baseType="lpstr">
      <vt:lpstr>新細明體</vt:lpstr>
      <vt:lpstr>Arial</vt:lpstr>
      <vt:lpstr>Calibri</vt:lpstr>
      <vt:lpstr>Office 佈景主題</vt:lpstr>
      <vt:lpstr>第5屆包裝達人設計競賽 參賽作品說明 </vt:lpstr>
      <vt:lpstr>第5屆包裝達人設計競賽 參賽作品說明</vt:lpstr>
      <vt:lpstr>第5屆包裝達人設計競賽 參賽作品說明</vt:lpstr>
      <vt:lpstr>第5屆包裝達人設計競賽 參賽作品說明</vt:lpstr>
      <vt:lpstr>第5屆包裝達人設計競賽 參賽作品說明</vt:lpstr>
      <vt:lpstr>第5屆包裝達人設計競賽 參賽作品說明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第4屆包裝達人設計競賽 初賽報名表2—參賽作品說明 </dc:title>
  <dc:creator>user</dc:creator>
  <cp:lastModifiedBy>USER</cp:lastModifiedBy>
  <cp:revision>41</cp:revision>
  <dcterms:created xsi:type="dcterms:W3CDTF">2017-03-01T05:32:12Z</dcterms:created>
  <dcterms:modified xsi:type="dcterms:W3CDTF">2018-03-01T05:49:22Z</dcterms:modified>
</cp:coreProperties>
</file>